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1434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FCBE602-4D63-6533-A72C-F9B938C5B756}"/>
              </a:ext>
            </a:extLst>
          </p:cNvPr>
          <p:cNvSpPr/>
          <p:nvPr/>
        </p:nvSpPr>
        <p:spPr>
          <a:xfrm>
            <a:off x="13081000" y="7239000"/>
            <a:ext cx="3175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E1F515-A784-2C68-5224-219F38892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333" y="7924800"/>
            <a:ext cx="3459667" cy="990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170FCF-6598-8458-5C42-A1C8375EB8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808" y="304800"/>
            <a:ext cx="1745383" cy="16822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07BA902-B54D-5DFA-5846-B1BAA28BFA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225" y="480293"/>
            <a:ext cx="1355375" cy="13567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A0E909-C4CA-FB09-F1B2-660663F76554}"/>
              </a:ext>
            </a:extLst>
          </p:cNvPr>
          <p:cNvSpPr txBox="1"/>
          <p:nvPr/>
        </p:nvSpPr>
        <p:spPr>
          <a:xfrm>
            <a:off x="1574800" y="7010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ptos" panose="020B0004020202020204" pitchFamily="34" charset="0"/>
              </a:rPr>
              <a:t>by Firuz </a:t>
            </a:r>
            <a:r>
              <a:rPr lang="en-US" sz="3200" b="1" dirty="0" err="1">
                <a:solidFill>
                  <a:schemeClr val="tx2"/>
                </a:solidFill>
                <a:latin typeface="Aptos" panose="020B0004020202020204" pitchFamily="34" charset="0"/>
              </a:rPr>
              <a:t>Okhunov</a:t>
            </a:r>
            <a:endParaRPr lang="ru-RU" sz="3200" b="1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7D57AF-A84A-6128-8589-062E7496ED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0" y="815106"/>
            <a:ext cx="1745383" cy="16822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9EE154-A2DC-9D7F-FCDD-A3CD3C2A35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977846"/>
            <a:ext cx="1355375" cy="135678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A3B9B4-2B51-65AA-1565-55EF4839BE11}"/>
              </a:ext>
            </a:extLst>
          </p:cNvPr>
          <p:cNvSpPr/>
          <p:nvPr/>
        </p:nvSpPr>
        <p:spPr>
          <a:xfrm>
            <a:off x="6527800" y="8305800"/>
            <a:ext cx="3276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</Words>
  <Application>Microsoft Office PowerPoint</Application>
  <PresentationFormat>Произвольный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Aptos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Firuz Okhunov</dc:creator>
  <cp:lastModifiedBy>Dilnoza Okhunova</cp:lastModifiedBy>
  <cp:revision>3</cp:revision>
  <dcterms:created xsi:type="dcterms:W3CDTF">2006-08-16T00:00:00Z</dcterms:created>
  <dcterms:modified xsi:type="dcterms:W3CDTF">2026-05-18T05:13:55Z</dcterms:modified>
</cp:coreProperties>
</file>